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9B6D895-EE40-45D2-849A-F90376A0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6" y="1234586"/>
            <a:ext cx="10037643" cy="5099712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Nous prend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rons nos valises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nos sacs à dos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prendrai le train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je viendrai en voiture.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Irons-nous 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au cinéma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au restaurant ?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Vous écrirez la consigne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vous ferez l’exercice.</a:t>
            </a: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9A4ED03-FB14-4CBF-A391-9DD022676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6" y="1234586"/>
            <a:ext cx="10037643" cy="5099712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Nous prend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rons </a:t>
            </a:r>
            <a:r>
              <a:rPr lang="fr-FR" sz="4000" u="sng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nos valises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nos sacs à dos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prendrai le train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viendrai en voiture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Irons-nous </a:t>
            </a:r>
            <a:r>
              <a:rPr lang="fr-FR" sz="4000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au cinéma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au restaurant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?</a:t>
            </a:r>
          </a:p>
          <a:p>
            <a:pPr>
              <a:lnSpc>
                <a:spcPct val="130000"/>
              </a:lnSpc>
            </a:pPr>
            <a:r>
              <a:rPr lang="fr-FR" sz="4000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Vous écrirez la consigne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vous la collerez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BCF33B-2C43-4108-A984-E69658B44FDC}"/>
              </a:ext>
            </a:extLst>
          </p:cNvPr>
          <p:cNvSpPr/>
          <p:nvPr/>
        </p:nvSpPr>
        <p:spPr>
          <a:xfrm>
            <a:off x="1778924" y="1042244"/>
            <a:ext cx="8822522" cy="518438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0A4424-2B93-4D0B-94C9-00030A4FCBEB}"/>
              </a:ext>
            </a:extLst>
          </p:cNvPr>
          <p:cNvSpPr txBox="1"/>
          <p:nvPr/>
        </p:nvSpPr>
        <p:spPr>
          <a:xfrm>
            <a:off x="2726574" y="1271863"/>
            <a:ext cx="7287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ou </a:t>
            </a:r>
            <a:r>
              <a:rPr lang="fr-FR" sz="3200" dirty="0"/>
              <a:t>= conjonction de coordination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90ACFA2-5483-4C29-A601-947C4644096D}"/>
              </a:ext>
            </a:extLst>
          </p:cNvPr>
          <p:cNvSpPr txBox="1"/>
          <p:nvPr/>
        </p:nvSpPr>
        <p:spPr>
          <a:xfrm>
            <a:off x="2650824" y="3323972"/>
            <a:ext cx="728749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choix entre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deux informations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3200" dirty="0"/>
          </a:p>
          <a:p>
            <a:pPr algn="ctr"/>
            <a:r>
              <a:rPr lang="fr-FR" sz="3200" dirty="0"/>
              <a:t>Lundi </a:t>
            </a:r>
            <a:r>
              <a:rPr lang="fr-FR" sz="3200" b="1" dirty="0"/>
              <a:t>ou</a:t>
            </a:r>
            <a:r>
              <a:rPr lang="fr-FR" sz="3200" dirty="0"/>
              <a:t> mardi.</a:t>
            </a:r>
          </a:p>
          <a:p>
            <a:pPr algn="ctr"/>
            <a:endParaRPr lang="fr-FR" dirty="0"/>
          </a:p>
          <a:p>
            <a:pPr algn="ctr"/>
            <a:r>
              <a:rPr lang="fr-FR" sz="3200" dirty="0"/>
              <a:t>Vous gagnerez </a:t>
            </a:r>
            <a:r>
              <a:rPr lang="fr-FR" sz="3200" b="1" dirty="0"/>
              <a:t>ou</a:t>
            </a:r>
            <a:r>
              <a:rPr lang="fr-FR" sz="3200" dirty="0"/>
              <a:t> vous serez éliminés ! </a:t>
            </a:r>
          </a:p>
        </p:txBody>
      </p:sp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9480E58-3AE4-4D7D-AF14-BB1A51C0F90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2" t="19151" r="10803" b="18592"/>
          <a:stretch/>
        </p:blipFill>
        <p:spPr>
          <a:xfrm>
            <a:off x="5661296" y="1911595"/>
            <a:ext cx="1006230" cy="1111880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E7D2194-5099-4F14-80AE-8FC30E4970C8}"/>
              </a:ext>
            </a:extLst>
          </p:cNvPr>
          <p:cNvCxnSpPr>
            <a:cxnSpLocks/>
          </p:cNvCxnSpPr>
          <p:nvPr/>
        </p:nvCxnSpPr>
        <p:spPr>
          <a:xfrm>
            <a:off x="5094715" y="4817811"/>
            <a:ext cx="811125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837B616-2763-4333-B3A3-0E0E43937681}"/>
              </a:ext>
            </a:extLst>
          </p:cNvPr>
          <p:cNvCxnSpPr>
            <a:cxnSpLocks/>
          </p:cNvCxnSpPr>
          <p:nvPr/>
        </p:nvCxnSpPr>
        <p:spPr>
          <a:xfrm>
            <a:off x="6593278" y="4817811"/>
            <a:ext cx="912296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B62808D-97AD-4D92-AEB3-66EE5CAFEDBC}"/>
              </a:ext>
            </a:extLst>
          </p:cNvPr>
          <p:cNvCxnSpPr>
            <a:cxnSpLocks/>
          </p:cNvCxnSpPr>
          <p:nvPr/>
        </p:nvCxnSpPr>
        <p:spPr>
          <a:xfrm>
            <a:off x="3183797" y="5663074"/>
            <a:ext cx="231648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1504939-6C77-4937-AB5D-9254C94B6FEF}"/>
              </a:ext>
            </a:extLst>
          </p:cNvPr>
          <p:cNvCxnSpPr>
            <a:cxnSpLocks/>
          </p:cNvCxnSpPr>
          <p:nvPr/>
        </p:nvCxnSpPr>
        <p:spPr>
          <a:xfrm>
            <a:off x="6190185" y="5663074"/>
            <a:ext cx="3158777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CC18A282-82F9-4572-8928-8829315A0437}"/>
              </a:ext>
            </a:extLst>
          </p:cNvPr>
          <p:cNvSpPr/>
          <p:nvPr/>
        </p:nvSpPr>
        <p:spPr>
          <a:xfrm>
            <a:off x="5539713" y="4901136"/>
            <a:ext cx="1509713" cy="171452"/>
          </a:xfrm>
          <a:custGeom>
            <a:avLst/>
            <a:gdLst>
              <a:gd name="connsiteX0" fmla="*/ 0 w 1509713"/>
              <a:gd name="connsiteY0" fmla="*/ 0 h 171452"/>
              <a:gd name="connsiteX1" fmla="*/ 771525 w 1509713"/>
              <a:gd name="connsiteY1" fmla="*/ 171450 h 171452"/>
              <a:gd name="connsiteX2" fmla="*/ 1509713 w 1509713"/>
              <a:gd name="connsiteY2" fmla="*/ 4763 h 1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9713" h="171452">
                <a:moveTo>
                  <a:pt x="0" y="0"/>
                </a:moveTo>
                <a:cubicBezTo>
                  <a:pt x="257175" y="57150"/>
                  <a:pt x="519906" y="170656"/>
                  <a:pt x="771525" y="171450"/>
                </a:cubicBezTo>
                <a:cubicBezTo>
                  <a:pt x="1023144" y="172244"/>
                  <a:pt x="1450182" y="-28574"/>
                  <a:pt x="1509713" y="4763"/>
                </a:cubicBezTo>
              </a:path>
            </a:pathLst>
          </a:custGeom>
          <a:noFill/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56317B63-8AA0-4AFF-A557-2F931754EA28}"/>
              </a:ext>
            </a:extLst>
          </p:cNvPr>
          <p:cNvSpPr/>
          <p:nvPr/>
        </p:nvSpPr>
        <p:spPr>
          <a:xfrm>
            <a:off x="5166562" y="5746998"/>
            <a:ext cx="1509713" cy="171452"/>
          </a:xfrm>
          <a:custGeom>
            <a:avLst/>
            <a:gdLst>
              <a:gd name="connsiteX0" fmla="*/ 0 w 1509713"/>
              <a:gd name="connsiteY0" fmla="*/ 0 h 171452"/>
              <a:gd name="connsiteX1" fmla="*/ 771525 w 1509713"/>
              <a:gd name="connsiteY1" fmla="*/ 171450 h 171452"/>
              <a:gd name="connsiteX2" fmla="*/ 1509713 w 1509713"/>
              <a:gd name="connsiteY2" fmla="*/ 4763 h 1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9713" h="171452">
                <a:moveTo>
                  <a:pt x="0" y="0"/>
                </a:moveTo>
                <a:cubicBezTo>
                  <a:pt x="257175" y="57150"/>
                  <a:pt x="519906" y="170656"/>
                  <a:pt x="771525" y="171450"/>
                </a:cubicBezTo>
                <a:cubicBezTo>
                  <a:pt x="1023144" y="172244"/>
                  <a:pt x="1450182" y="-28574"/>
                  <a:pt x="1509713" y="4763"/>
                </a:cubicBezTo>
              </a:path>
            </a:pathLst>
          </a:custGeom>
          <a:noFill/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947BB5-CD20-4271-B365-42726ABA3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216" y="1644068"/>
            <a:ext cx="10188331" cy="414667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Complète les phrases 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J’arriverai en train à _________ ou à 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Tu devras trouver un __________ ou une _______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Il fera __________________ou il _____________________.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151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2021-12-12T20:42:49Z</dcterms:modified>
</cp:coreProperties>
</file>